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4bebf0a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4bebf0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bebf0a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4bebf0a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76dfa13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76dfa13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503666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503666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76dfa137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76dfa137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ivine-precinct-243419.uc.r.appspot.com/lo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30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Track-My-FireFighter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CMPE 280-Spring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6804425" y="3596300"/>
            <a:ext cx="1931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Vatsal Makani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Vaishnavi Ramesh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056750" y="1432825"/>
            <a:ext cx="4933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Firefighters require some data to make their jobs efficient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Idea to provide a system through which firefighter leader can monitor other squads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Monitor surrounding conditions and gps-coordinates of the firefighters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450" y="1311251"/>
            <a:ext cx="2510100" cy="12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 b="15882" l="17901" r="23975" t="11826"/>
          <a:stretch/>
        </p:blipFill>
        <p:spPr>
          <a:xfrm>
            <a:off x="6129325" y="2775350"/>
            <a:ext cx="2573227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&amp; Sensors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250225" y="1464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Hardware: STM32 IoT Discovery Kit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Consists of on-board sensors: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Temperature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Pressure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Accelerometer, gyroscope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Air quality sensor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GPS (connected externally)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50" y="1464450"/>
            <a:ext cx="2286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" y="1295600"/>
            <a:ext cx="9047299" cy="36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 Cloud Pub Sub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Socket.io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Node js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300" y="3832050"/>
            <a:ext cx="1434276" cy="13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00" y="2667425"/>
            <a:ext cx="3547950" cy="1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775" y="894775"/>
            <a:ext cx="1978800" cy="16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6">
            <a:alphaModFix/>
          </a:blip>
          <a:srcRect b="0" l="-10450" r="10450" t="0"/>
          <a:stretch/>
        </p:blipFill>
        <p:spPr>
          <a:xfrm>
            <a:off x="2852625" y="1589762"/>
            <a:ext cx="1846672" cy="1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7550" y="4009967"/>
            <a:ext cx="3061276" cy="91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	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https://divine-precinct-243419.uc.r.appspot.com/login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